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1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Oldham" userId="dddf1d00-9f81-4bee-ad49-3e52ab535a01" providerId="ADAL" clId="{AD3D409C-4925-4CBE-BB9D-DA562705E678}"/>
    <pc:docChg chg="custSel modSld">
      <pc:chgData name="David Oldham" userId="dddf1d00-9f81-4bee-ad49-3e52ab535a01" providerId="ADAL" clId="{AD3D409C-4925-4CBE-BB9D-DA562705E678}" dt="2025-12-18T15:18:47.457" v="855" actId="6549"/>
      <pc:docMkLst>
        <pc:docMk/>
      </pc:docMkLst>
      <pc:sldChg chg="addSp delSp modSp mod">
        <pc:chgData name="David Oldham" userId="dddf1d00-9f81-4bee-ad49-3e52ab535a01" providerId="ADAL" clId="{AD3D409C-4925-4CBE-BB9D-DA562705E678}" dt="2025-12-18T15:18:43.020" v="854" actId="6549"/>
        <pc:sldMkLst>
          <pc:docMk/>
          <pc:sldMk cId="3397015247" sldId="257"/>
        </pc:sldMkLst>
        <pc:spChg chg="mod">
          <ac:chgData name="David Oldham" userId="dddf1d00-9f81-4bee-ad49-3e52ab535a01" providerId="ADAL" clId="{AD3D409C-4925-4CBE-BB9D-DA562705E678}" dt="2025-12-18T15:11:27.904" v="503" actId="20577"/>
          <ac:spMkLst>
            <pc:docMk/>
            <pc:sldMk cId="3397015247" sldId="257"/>
            <ac:spMk id="4" creationId="{B015216F-F555-4229-94F4-174F0E3109F4}"/>
          </ac:spMkLst>
        </pc:spChg>
        <pc:spChg chg="mod">
          <ac:chgData name="David Oldham" userId="dddf1d00-9f81-4bee-ad49-3e52ab535a01" providerId="ADAL" clId="{AD3D409C-4925-4CBE-BB9D-DA562705E678}" dt="2025-12-18T14:51:47.771" v="92" actId="1076"/>
          <ac:spMkLst>
            <pc:docMk/>
            <pc:sldMk cId="3397015247" sldId="257"/>
            <ac:spMk id="9" creationId="{2FAB73B2-DFE3-4BF0-BAE0-B6797111DE0F}"/>
          </ac:spMkLst>
        </pc:spChg>
        <pc:spChg chg="add mod">
          <ac:chgData name="David Oldham" userId="dddf1d00-9f81-4bee-ad49-3e52ab535a01" providerId="ADAL" clId="{AD3D409C-4925-4CBE-BB9D-DA562705E678}" dt="2025-12-18T14:53:20.911" v="97" actId="207"/>
          <ac:spMkLst>
            <pc:docMk/>
            <pc:sldMk cId="3397015247" sldId="257"/>
            <ac:spMk id="12" creationId="{5256DF4B-074B-434A-A43D-D7EB26C2A48C}"/>
          </ac:spMkLst>
        </pc:spChg>
        <pc:spChg chg="mod">
          <ac:chgData name="David Oldham" userId="dddf1d00-9f81-4bee-ad49-3e52ab535a01" providerId="ADAL" clId="{AD3D409C-4925-4CBE-BB9D-DA562705E678}" dt="2025-12-18T15:18:43.020" v="854" actId="6549"/>
          <ac:spMkLst>
            <pc:docMk/>
            <pc:sldMk cId="3397015247" sldId="257"/>
            <ac:spMk id="25" creationId="{7D524B04-8ABF-4D99-B8BE-0D5611024AF4}"/>
          </ac:spMkLst>
        </pc:spChg>
        <pc:cxnChg chg="mod">
          <ac:chgData name="David Oldham" userId="dddf1d00-9f81-4bee-ad49-3e52ab535a01" providerId="ADAL" clId="{AD3D409C-4925-4CBE-BB9D-DA562705E678}" dt="2025-12-15T10:18:21.668" v="54" actId="1076"/>
          <ac:cxnSpMkLst>
            <pc:docMk/>
            <pc:sldMk cId="3397015247" sldId="257"/>
            <ac:cxnSpMk id="6" creationId="{99BCAF2D-2CC2-4A6D-8885-FA0B43A37753}"/>
          </ac:cxnSpMkLst>
        </pc:cxnChg>
        <pc:cxnChg chg="add del mod">
          <ac:chgData name="David Oldham" userId="dddf1d00-9f81-4bee-ad49-3e52ab535a01" providerId="ADAL" clId="{AD3D409C-4925-4CBE-BB9D-DA562705E678}" dt="2025-12-18T14:51:12.204" v="88" actId="478"/>
          <ac:cxnSpMkLst>
            <pc:docMk/>
            <pc:sldMk cId="3397015247" sldId="257"/>
            <ac:cxnSpMk id="10" creationId="{4045D9C4-1330-48AC-92A5-A4BC045C90A0}"/>
          </ac:cxnSpMkLst>
        </pc:cxnChg>
        <pc:cxnChg chg="add">
          <ac:chgData name="David Oldham" userId="dddf1d00-9f81-4bee-ad49-3e52ab535a01" providerId="ADAL" clId="{AD3D409C-4925-4CBE-BB9D-DA562705E678}" dt="2025-12-18T14:52:22.572" v="95" actId="11529"/>
          <ac:cxnSpMkLst>
            <pc:docMk/>
            <pc:sldMk cId="3397015247" sldId="257"/>
            <ac:cxnSpMk id="14" creationId="{C9ED6BCD-6E8F-405C-90A0-753923C0AA58}"/>
          </ac:cxnSpMkLst>
        </pc:cxnChg>
        <pc:cxnChg chg="del mod">
          <ac:chgData name="David Oldham" userId="dddf1d00-9f81-4bee-ad49-3e52ab535a01" providerId="ADAL" clId="{AD3D409C-4925-4CBE-BB9D-DA562705E678}" dt="2025-12-18T14:50:30.378" v="85" actId="478"/>
          <ac:cxnSpMkLst>
            <pc:docMk/>
            <pc:sldMk cId="3397015247" sldId="257"/>
            <ac:cxnSpMk id="15" creationId="{E5C333DD-5F44-4635-B166-5112A3126326}"/>
          </ac:cxnSpMkLst>
        </pc:cxnChg>
        <pc:cxnChg chg="add mod">
          <ac:chgData name="David Oldham" userId="dddf1d00-9f81-4bee-ad49-3e52ab535a01" providerId="ADAL" clId="{AD3D409C-4925-4CBE-BB9D-DA562705E678}" dt="2025-12-18T14:51:33.620" v="90" actId="1076"/>
          <ac:cxnSpMkLst>
            <pc:docMk/>
            <pc:sldMk cId="3397015247" sldId="257"/>
            <ac:cxnSpMk id="16" creationId="{72B1D205-D053-4EB0-818A-E97EC846D071}"/>
          </ac:cxnSpMkLst>
        </pc:cxnChg>
        <pc:cxnChg chg="add">
          <ac:chgData name="David Oldham" userId="dddf1d00-9f81-4bee-ad49-3e52ab535a01" providerId="ADAL" clId="{AD3D409C-4925-4CBE-BB9D-DA562705E678}" dt="2025-12-18T14:52:36.996" v="96" actId="11529"/>
          <ac:cxnSpMkLst>
            <pc:docMk/>
            <pc:sldMk cId="3397015247" sldId="257"/>
            <ac:cxnSpMk id="18" creationId="{625F055B-4A78-45FC-9E52-72C80D9355AF}"/>
          </ac:cxnSpMkLst>
        </pc:cxnChg>
        <pc:cxnChg chg="del mod">
          <ac:chgData name="David Oldham" userId="dddf1d00-9f81-4bee-ad49-3e52ab535a01" providerId="ADAL" clId="{AD3D409C-4925-4CBE-BB9D-DA562705E678}" dt="2025-12-18T14:51:52.731" v="93" actId="478"/>
          <ac:cxnSpMkLst>
            <pc:docMk/>
            <pc:sldMk cId="3397015247" sldId="257"/>
            <ac:cxnSpMk id="19" creationId="{ADAD69B7-8459-41C9-8269-530279720C73}"/>
          </ac:cxnSpMkLst>
        </pc:cxnChg>
        <pc:cxnChg chg="mod">
          <ac:chgData name="David Oldham" userId="dddf1d00-9f81-4bee-ad49-3e52ab535a01" providerId="ADAL" clId="{AD3D409C-4925-4CBE-BB9D-DA562705E678}" dt="2025-12-18T14:51:59.155" v="94" actId="1076"/>
          <ac:cxnSpMkLst>
            <pc:docMk/>
            <pc:sldMk cId="3397015247" sldId="257"/>
            <ac:cxnSpMk id="24" creationId="{E7476464-7EB6-4DF3-9549-C0050753B78C}"/>
          </ac:cxnSpMkLst>
        </pc:cxnChg>
      </pc:sldChg>
      <pc:sldChg chg="addSp delSp modSp mod">
        <pc:chgData name="David Oldham" userId="dddf1d00-9f81-4bee-ad49-3e52ab535a01" providerId="ADAL" clId="{AD3D409C-4925-4CBE-BB9D-DA562705E678}" dt="2025-12-18T15:18:36.755" v="853" actId="6549"/>
        <pc:sldMkLst>
          <pc:docMk/>
          <pc:sldMk cId="1970899498" sldId="258"/>
        </pc:sldMkLst>
        <pc:spChg chg="mod">
          <ac:chgData name="David Oldham" userId="dddf1d00-9f81-4bee-ad49-3e52ab535a01" providerId="ADAL" clId="{AD3D409C-4925-4CBE-BB9D-DA562705E678}" dt="2025-12-18T15:11:58.406" v="530" actId="20577"/>
          <ac:spMkLst>
            <pc:docMk/>
            <pc:sldMk cId="1970899498" sldId="258"/>
            <ac:spMk id="4" creationId="{6AD3BA87-9342-4C7A-9F24-8A9F3372AE38}"/>
          </ac:spMkLst>
        </pc:spChg>
        <pc:spChg chg="mod">
          <ac:chgData name="David Oldham" userId="dddf1d00-9f81-4bee-ad49-3e52ab535a01" providerId="ADAL" clId="{AD3D409C-4925-4CBE-BB9D-DA562705E678}" dt="2025-12-18T15:00:58.536" v="388" actId="1076"/>
          <ac:spMkLst>
            <pc:docMk/>
            <pc:sldMk cId="1970899498" sldId="258"/>
            <ac:spMk id="6" creationId="{8772556B-1993-4613-8D5F-C6CF36171A92}"/>
          </ac:spMkLst>
        </pc:spChg>
        <pc:spChg chg="mod">
          <ac:chgData name="David Oldham" userId="dddf1d00-9f81-4bee-ad49-3e52ab535a01" providerId="ADAL" clId="{AD3D409C-4925-4CBE-BB9D-DA562705E678}" dt="2025-12-18T14:58:17.897" v="304" actId="1076"/>
          <ac:spMkLst>
            <pc:docMk/>
            <pc:sldMk cId="1970899498" sldId="258"/>
            <ac:spMk id="7" creationId="{87B17EBD-827B-4948-9F52-52FB67C96464}"/>
          </ac:spMkLst>
        </pc:spChg>
        <pc:spChg chg="mod">
          <ac:chgData name="David Oldham" userId="dddf1d00-9f81-4bee-ad49-3e52ab535a01" providerId="ADAL" clId="{AD3D409C-4925-4CBE-BB9D-DA562705E678}" dt="2025-12-18T14:57:55.154" v="301" actId="1076"/>
          <ac:spMkLst>
            <pc:docMk/>
            <pc:sldMk cId="1970899498" sldId="258"/>
            <ac:spMk id="8" creationId="{0C9B27A9-C119-4302-A254-B76D5CFE62DD}"/>
          </ac:spMkLst>
        </pc:spChg>
        <pc:spChg chg="mod">
          <ac:chgData name="David Oldham" userId="dddf1d00-9f81-4bee-ad49-3e52ab535a01" providerId="ADAL" clId="{AD3D409C-4925-4CBE-BB9D-DA562705E678}" dt="2025-12-18T15:01:12.760" v="391" actId="1076"/>
          <ac:spMkLst>
            <pc:docMk/>
            <pc:sldMk cId="1970899498" sldId="258"/>
            <ac:spMk id="27" creationId="{9811A748-1E8F-40A4-A34A-C376DA1EC2D3}"/>
          </ac:spMkLst>
        </pc:spChg>
        <pc:spChg chg="mod">
          <ac:chgData name="David Oldham" userId="dddf1d00-9f81-4bee-ad49-3e52ab535a01" providerId="ADAL" clId="{AD3D409C-4925-4CBE-BB9D-DA562705E678}" dt="2025-12-18T15:01:03.927" v="389" actId="1076"/>
          <ac:spMkLst>
            <pc:docMk/>
            <pc:sldMk cId="1970899498" sldId="258"/>
            <ac:spMk id="28" creationId="{C4B784AE-3E4B-4812-8534-25109B448490}"/>
          </ac:spMkLst>
        </pc:spChg>
        <pc:spChg chg="mod">
          <ac:chgData name="David Oldham" userId="dddf1d00-9f81-4bee-ad49-3e52ab535a01" providerId="ADAL" clId="{AD3D409C-4925-4CBE-BB9D-DA562705E678}" dt="2025-12-18T15:18:36.755" v="853" actId="6549"/>
          <ac:spMkLst>
            <pc:docMk/>
            <pc:sldMk cId="1970899498" sldId="258"/>
            <ac:spMk id="29" creationId="{B9BAB27E-3AC0-4756-AB68-25E7AC26E290}"/>
          </ac:spMkLst>
        </pc:spChg>
        <pc:cxnChg chg="mod">
          <ac:chgData name="David Oldham" userId="dddf1d00-9f81-4bee-ad49-3e52ab535a01" providerId="ADAL" clId="{AD3D409C-4925-4CBE-BB9D-DA562705E678}" dt="2025-12-18T14:58:13.945" v="303" actId="14100"/>
          <ac:cxnSpMkLst>
            <pc:docMk/>
            <pc:sldMk cId="1970899498" sldId="258"/>
            <ac:cxnSpMk id="11" creationId="{0EDDE6D3-40F3-4052-9261-52C684CF67B2}"/>
          </ac:cxnSpMkLst>
        </pc:cxnChg>
        <pc:cxnChg chg="mod">
          <ac:chgData name="David Oldham" userId="dddf1d00-9f81-4bee-ad49-3e52ab535a01" providerId="ADAL" clId="{AD3D409C-4925-4CBE-BB9D-DA562705E678}" dt="2025-12-18T15:00:58.536" v="388" actId="1076"/>
          <ac:cxnSpMkLst>
            <pc:docMk/>
            <pc:sldMk cId="1970899498" sldId="258"/>
            <ac:cxnSpMk id="13" creationId="{73016D83-457F-49CF-B7CF-B94AF11C79EE}"/>
          </ac:cxnSpMkLst>
        </pc:cxnChg>
        <pc:cxnChg chg="mod">
          <ac:chgData name="David Oldham" userId="dddf1d00-9f81-4bee-ad49-3e52ab535a01" providerId="ADAL" clId="{AD3D409C-4925-4CBE-BB9D-DA562705E678}" dt="2025-12-18T14:58:17.897" v="304" actId="1076"/>
          <ac:cxnSpMkLst>
            <pc:docMk/>
            <pc:sldMk cId="1970899498" sldId="258"/>
            <ac:cxnSpMk id="15" creationId="{D36E4A37-D7FA-495B-84CB-C7FD58D61801}"/>
          </ac:cxnSpMkLst>
        </pc:cxnChg>
        <pc:cxnChg chg="mod">
          <ac:chgData name="David Oldham" userId="dddf1d00-9f81-4bee-ad49-3e52ab535a01" providerId="ADAL" clId="{AD3D409C-4925-4CBE-BB9D-DA562705E678}" dt="2025-12-18T15:01:37.216" v="392" actId="14100"/>
          <ac:cxnSpMkLst>
            <pc:docMk/>
            <pc:sldMk cId="1970899498" sldId="258"/>
            <ac:cxnSpMk id="17" creationId="{358B4FA8-DF46-47BE-829E-3CF99B9CD985}"/>
          </ac:cxnSpMkLst>
        </pc:cxnChg>
        <pc:cxnChg chg="del mod">
          <ac:chgData name="David Oldham" userId="dddf1d00-9f81-4bee-ad49-3e52ab535a01" providerId="ADAL" clId="{AD3D409C-4925-4CBE-BB9D-DA562705E678}" dt="2025-12-18T14:59:21.385" v="311" actId="478"/>
          <ac:cxnSpMkLst>
            <pc:docMk/>
            <pc:sldMk cId="1970899498" sldId="258"/>
            <ac:cxnSpMk id="21" creationId="{203429AF-6D36-4F5C-B293-C6730E030F23}"/>
          </ac:cxnSpMkLst>
        </pc:cxnChg>
        <pc:cxnChg chg="add">
          <ac:chgData name="David Oldham" userId="dddf1d00-9f81-4bee-ad49-3e52ab535a01" providerId="ADAL" clId="{AD3D409C-4925-4CBE-BB9D-DA562705E678}" dt="2025-12-18T14:59:30.769" v="312" actId="11529"/>
          <ac:cxnSpMkLst>
            <pc:docMk/>
            <pc:sldMk cId="1970899498" sldId="258"/>
            <ac:cxnSpMk id="32" creationId="{FF182085-C26E-4DFD-A2BC-1B92499B8329}"/>
          </ac:cxnSpMkLst>
        </pc:cxnChg>
      </pc:sldChg>
      <pc:sldChg chg="addSp delSp modSp mod">
        <pc:chgData name="David Oldham" userId="dddf1d00-9f81-4bee-ad49-3e52ab535a01" providerId="ADAL" clId="{AD3D409C-4925-4CBE-BB9D-DA562705E678}" dt="2025-12-18T15:18:31.566" v="852" actId="6549"/>
        <pc:sldMkLst>
          <pc:docMk/>
          <pc:sldMk cId="2874152899" sldId="259"/>
        </pc:sldMkLst>
        <pc:spChg chg="mod">
          <ac:chgData name="David Oldham" userId="dddf1d00-9f81-4bee-ad49-3e52ab535a01" providerId="ADAL" clId="{AD3D409C-4925-4CBE-BB9D-DA562705E678}" dt="2025-12-18T15:15:00.922" v="773" actId="20577"/>
          <ac:spMkLst>
            <pc:docMk/>
            <pc:sldMk cId="2874152899" sldId="259"/>
            <ac:spMk id="4" creationId="{D581172D-460F-4379-B607-50ACA058394D}"/>
          </ac:spMkLst>
        </pc:spChg>
        <pc:spChg chg="mod">
          <ac:chgData name="David Oldham" userId="dddf1d00-9f81-4bee-ad49-3e52ab535a01" providerId="ADAL" clId="{AD3D409C-4925-4CBE-BB9D-DA562705E678}" dt="2025-12-18T15:06:21.358" v="412" actId="1076"/>
          <ac:spMkLst>
            <pc:docMk/>
            <pc:sldMk cId="2874152899" sldId="259"/>
            <ac:spMk id="9" creationId="{147388A6-314F-48D2-9844-35AF0A468B82}"/>
          </ac:spMkLst>
        </pc:spChg>
        <pc:spChg chg="del">
          <ac:chgData name="David Oldham" userId="dddf1d00-9f81-4bee-ad49-3e52ab535a01" providerId="ADAL" clId="{AD3D409C-4925-4CBE-BB9D-DA562705E678}" dt="2025-12-18T15:03:50.234" v="398" actId="21"/>
          <ac:spMkLst>
            <pc:docMk/>
            <pc:sldMk cId="2874152899" sldId="259"/>
            <ac:spMk id="10" creationId="{08684322-DF4C-40AA-A7AB-6F89CB2203B2}"/>
          </ac:spMkLst>
        </pc:spChg>
        <pc:spChg chg="mod">
          <ac:chgData name="David Oldham" userId="dddf1d00-9f81-4bee-ad49-3e52ab535a01" providerId="ADAL" clId="{AD3D409C-4925-4CBE-BB9D-DA562705E678}" dt="2025-12-18T15:18:31.566" v="852" actId="6549"/>
          <ac:spMkLst>
            <pc:docMk/>
            <pc:sldMk cId="2874152899" sldId="259"/>
            <ac:spMk id="26" creationId="{91457DC0-264F-459B-BD6A-DDA832AE7A95}"/>
          </ac:spMkLst>
        </pc:spChg>
        <pc:spChg chg="add mod">
          <ac:chgData name="David Oldham" userId="dddf1d00-9f81-4bee-ad49-3e52ab535a01" providerId="ADAL" clId="{AD3D409C-4925-4CBE-BB9D-DA562705E678}" dt="2025-12-18T15:08:07.408" v="446" actId="20577"/>
          <ac:spMkLst>
            <pc:docMk/>
            <pc:sldMk cId="2874152899" sldId="259"/>
            <ac:spMk id="27" creationId="{A93D2B60-0505-4EB0-B1C9-909F7473AA5D}"/>
          </ac:spMkLst>
        </pc:spChg>
        <pc:cxnChg chg="del mod">
          <ac:chgData name="David Oldham" userId="dddf1d00-9f81-4bee-ad49-3e52ab535a01" providerId="ADAL" clId="{AD3D409C-4925-4CBE-BB9D-DA562705E678}" dt="2025-12-18T15:06:25.472" v="413" actId="478"/>
          <ac:cxnSpMkLst>
            <pc:docMk/>
            <pc:sldMk cId="2874152899" sldId="259"/>
            <ac:cxnSpMk id="17" creationId="{4F6FCC25-B36B-47FC-BA25-8661AFD56A8E}"/>
          </ac:cxnSpMkLst>
        </pc:cxnChg>
        <pc:cxnChg chg="del mod">
          <ac:chgData name="David Oldham" userId="dddf1d00-9f81-4bee-ad49-3e52ab535a01" providerId="ADAL" clId="{AD3D409C-4925-4CBE-BB9D-DA562705E678}" dt="2025-12-18T15:04:20.729" v="401" actId="21"/>
          <ac:cxnSpMkLst>
            <pc:docMk/>
            <pc:sldMk cId="2874152899" sldId="259"/>
            <ac:cxnSpMk id="19" creationId="{F1F39013-8822-4C3C-8050-D913A6DC24B2}"/>
          </ac:cxnSpMkLst>
        </pc:cxnChg>
        <pc:cxnChg chg="mod">
          <ac:chgData name="David Oldham" userId="dddf1d00-9f81-4bee-ad49-3e52ab535a01" providerId="ADAL" clId="{AD3D409C-4925-4CBE-BB9D-DA562705E678}" dt="2025-12-18T15:06:17.486" v="411" actId="14100"/>
          <ac:cxnSpMkLst>
            <pc:docMk/>
            <pc:sldMk cId="2874152899" sldId="259"/>
            <ac:cxnSpMk id="21" creationId="{4739C5FD-1E1D-4B6C-8C2C-376E2C7B18B1}"/>
          </ac:cxnSpMkLst>
        </pc:cxnChg>
        <pc:cxnChg chg="add">
          <ac:chgData name="David Oldham" userId="dddf1d00-9f81-4bee-ad49-3e52ab535a01" providerId="ADAL" clId="{AD3D409C-4925-4CBE-BB9D-DA562705E678}" dt="2025-12-18T15:08:40.280" v="447" actId="11529"/>
          <ac:cxnSpMkLst>
            <pc:docMk/>
            <pc:sldMk cId="2874152899" sldId="259"/>
            <ac:cxnSpMk id="28" creationId="{FCBBB471-4A72-4B60-9457-C684B32F1113}"/>
          </ac:cxnSpMkLst>
        </pc:cxnChg>
        <pc:cxnChg chg="add">
          <ac:chgData name="David Oldham" userId="dddf1d00-9f81-4bee-ad49-3e52ab535a01" providerId="ADAL" clId="{AD3D409C-4925-4CBE-BB9D-DA562705E678}" dt="2025-12-18T15:08:55.975" v="448" actId="11529"/>
          <ac:cxnSpMkLst>
            <pc:docMk/>
            <pc:sldMk cId="2874152899" sldId="259"/>
            <ac:cxnSpMk id="30" creationId="{CE89D8B6-F328-4B90-A55F-217B863F8F99}"/>
          </ac:cxnSpMkLst>
        </pc:cxnChg>
        <pc:cxnChg chg="add">
          <ac:chgData name="David Oldham" userId="dddf1d00-9f81-4bee-ad49-3e52ab535a01" providerId="ADAL" clId="{AD3D409C-4925-4CBE-BB9D-DA562705E678}" dt="2025-12-18T15:09:13.783" v="449" actId="11529"/>
          <ac:cxnSpMkLst>
            <pc:docMk/>
            <pc:sldMk cId="2874152899" sldId="259"/>
            <ac:cxnSpMk id="32" creationId="{ACAE69BC-B925-4EDC-BCA9-284E254837BC}"/>
          </ac:cxnSpMkLst>
        </pc:cxnChg>
      </pc:sldChg>
      <pc:sldChg chg="addSp modSp mod">
        <pc:chgData name="David Oldham" userId="dddf1d00-9f81-4bee-ad49-3e52ab535a01" providerId="ADAL" clId="{AD3D409C-4925-4CBE-BB9D-DA562705E678}" dt="2025-12-18T15:18:18.845" v="851" actId="20577"/>
        <pc:sldMkLst>
          <pc:docMk/>
          <pc:sldMk cId="4025258971" sldId="260"/>
        </pc:sldMkLst>
        <pc:spChg chg="mod">
          <ac:chgData name="David Oldham" userId="dddf1d00-9f81-4bee-ad49-3e52ab535a01" providerId="ADAL" clId="{AD3D409C-4925-4CBE-BB9D-DA562705E678}" dt="2025-12-18T15:16:30.246" v="827" actId="20577"/>
          <ac:spMkLst>
            <pc:docMk/>
            <pc:sldMk cId="4025258971" sldId="260"/>
            <ac:spMk id="4" creationId="{E1571E20-EC79-456B-955A-F93BB5FF09DB}"/>
          </ac:spMkLst>
        </pc:spChg>
        <pc:spChg chg="mod">
          <ac:chgData name="David Oldham" userId="dddf1d00-9f81-4bee-ad49-3e52ab535a01" providerId="ADAL" clId="{AD3D409C-4925-4CBE-BB9D-DA562705E678}" dt="2025-12-18T15:03:37.167" v="397" actId="1076"/>
          <ac:spMkLst>
            <pc:docMk/>
            <pc:sldMk cId="4025258971" sldId="260"/>
            <ac:spMk id="5" creationId="{EAAF2066-9183-4F68-8A34-11B3138187A0}"/>
          </ac:spMkLst>
        </pc:spChg>
        <pc:spChg chg="mod">
          <ac:chgData name="David Oldham" userId="dddf1d00-9f81-4bee-ad49-3e52ab535a01" providerId="ADAL" clId="{AD3D409C-4925-4CBE-BB9D-DA562705E678}" dt="2025-12-18T15:03:27.551" v="396" actId="1076"/>
          <ac:spMkLst>
            <pc:docMk/>
            <pc:sldMk cId="4025258971" sldId="260"/>
            <ac:spMk id="6" creationId="{AA950A0A-2177-4C03-8799-2E78E9771FCB}"/>
          </ac:spMkLst>
        </pc:spChg>
        <pc:spChg chg="mod">
          <ac:chgData name="David Oldham" userId="dddf1d00-9f81-4bee-ad49-3e52ab535a01" providerId="ADAL" clId="{AD3D409C-4925-4CBE-BB9D-DA562705E678}" dt="2025-12-18T15:03:21.003" v="395" actId="1076"/>
          <ac:spMkLst>
            <pc:docMk/>
            <pc:sldMk cId="4025258971" sldId="260"/>
            <ac:spMk id="7" creationId="{060E5E60-C25E-409C-BFE7-14733606FB2C}"/>
          </ac:spMkLst>
        </pc:spChg>
        <pc:spChg chg="mod">
          <ac:chgData name="David Oldham" userId="dddf1d00-9f81-4bee-ad49-3e52ab535a01" providerId="ADAL" clId="{AD3D409C-4925-4CBE-BB9D-DA562705E678}" dt="2025-12-18T15:03:11.776" v="394" actId="1076"/>
          <ac:spMkLst>
            <pc:docMk/>
            <pc:sldMk cId="4025258971" sldId="260"/>
            <ac:spMk id="8" creationId="{DA28CA15-DAA3-4817-A18B-5D3C41776320}"/>
          </ac:spMkLst>
        </pc:spChg>
        <pc:spChg chg="mod">
          <ac:chgData name="David Oldham" userId="dddf1d00-9f81-4bee-ad49-3e52ab535a01" providerId="ADAL" clId="{AD3D409C-4925-4CBE-BB9D-DA562705E678}" dt="2025-12-18T15:03:02.527" v="393" actId="1076"/>
          <ac:spMkLst>
            <pc:docMk/>
            <pc:sldMk cId="4025258971" sldId="260"/>
            <ac:spMk id="9" creationId="{38F785A7-9C1C-40F0-BA36-7396E10A5250}"/>
          </ac:spMkLst>
        </pc:spChg>
        <pc:spChg chg="mod">
          <ac:chgData name="David Oldham" userId="dddf1d00-9f81-4bee-ad49-3e52ab535a01" providerId="ADAL" clId="{AD3D409C-4925-4CBE-BB9D-DA562705E678}" dt="2025-12-18T15:18:18.845" v="851" actId="20577"/>
          <ac:spMkLst>
            <pc:docMk/>
            <pc:sldMk cId="4025258971" sldId="260"/>
            <ac:spMk id="21" creationId="{41A86DFA-A188-46F5-AAB4-0C51F03C8E6A}"/>
          </ac:spMkLst>
        </pc:spChg>
        <pc:spChg chg="add mod">
          <ac:chgData name="David Oldham" userId="dddf1d00-9f81-4bee-ad49-3e52ab535a01" providerId="ADAL" clId="{AD3D409C-4925-4CBE-BB9D-DA562705E678}" dt="2025-12-18T15:04:07.977" v="400" actId="1076"/>
          <ac:spMkLst>
            <pc:docMk/>
            <pc:sldMk cId="4025258971" sldId="260"/>
            <ac:spMk id="23" creationId="{89AAC197-6104-4601-AF40-901DFAB5C7EB}"/>
          </ac:spMkLst>
        </pc:spChg>
        <pc:cxnChg chg="mod">
          <ac:chgData name="David Oldham" userId="dddf1d00-9f81-4bee-ad49-3e52ab535a01" providerId="ADAL" clId="{AD3D409C-4925-4CBE-BB9D-DA562705E678}" dt="2025-12-18T15:03:37.167" v="397" actId="1076"/>
          <ac:cxnSpMkLst>
            <pc:docMk/>
            <pc:sldMk cId="4025258971" sldId="260"/>
            <ac:cxnSpMk id="10" creationId="{48726E92-C805-428D-B730-720D1B25E147}"/>
          </ac:cxnSpMkLst>
        </pc:cxnChg>
        <pc:cxnChg chg="mod">
          <ac:chgData name="David Oldham" userId="dddf1d00-9f81-4bee-ad49-3e52ab535a01" providerId="ADAL" clId="{AD3D409C-4925-4CBE-BB9D-DA562705E678}" dt="2025-12-18T15:03:37.167" v="397" actId="1076"/>
          <ac:cxnSpMkLst>
            <pc:docMk/>
            <pc:sldMk cId="4025258971" sldId="260"/>
            <ac:cxnSpMk id="13" creationId="{43B455CC-5963-41C0-A71A-06A63DACE17F}"/>
          </ac:cxnSpMkLst>
        </pc:cxnChg>
        <pc:cxnChg chg="mod">
          <ac:chgData name="David Oldham" userId="dddf1d00-9f81-4bee-ad49-3e52ab535a01" providerId="ADAL" clId="{AD3D409C-4925-4CBE-BB9D-DA562705E678}" dt="2025-12-18T15:03:27.551" v="396" actId="1076"/>
          <ac:cxnSpMkLst>
            <pc:docMk/>
            <pc:sldMk cId="4025258971" sldId="260"/>
            <ac:cxnSpMk id="15" creationId="{A882D1D6-0EB3-46A6-89AF-747BF2DDC7CD}"/>
          </ac:cxnSpMkLst>
        </pc:cxnChg>
        <pc:cxnChg chg="mod">
          <ac:chgData name="David Oldham" userId="dddf1d00-9f81-4bee-ad49-3e52ab535a01" providerId="ADAL" clId="{AD3D409C-4925-4CBE-BB9D-DA562705E678}" dt="2025-12-18T15:03:21.003" v="395" actId="1076"/>
          <ac:cxnSpMkLst>
            <pc:docMk/>
            <pc:sldMk cId="4025258971" sldId="260"/>
            <ac:cxnSpMk id="17" creationId="{26808646-E948-448C-9BA6-BA8321A465CE}"/>
          </ac:cxnSpMkLst>
        </pc:cxnChg>
        <pc:cxnChg chg="mod">
          <ac:chgData name="David Oldham" userId="dddf1d00-9f81-4bee-ad49-3e52ab535a01" providerId="ADAL" clId="{AD3D409C-4925-4CBE-BB9D-DA562705E678}" dt="2025-12-18T15:03:11.776" v="394" actId="1076"/>
          <ac:cxnSpMkLst>
            <pc:docMk/>
            <pc:sldMk cId="4025258971" sldId="260"/>
            <ac:cxnSpMk id="19" creationId="{BC285909-850B-4063-8446-8FEE1ABB8121}"/>
          </ac:cxnSpMkLst>
        </pc:cxnChg>
        <pc:cxnChg chg="add mod">
          <ac:chgData name="David Oldham" userId="dddf1d00-9f81-4bee-ad49-3e52ab535a01" providerId="ADAL" clId="{AD3D409C-4925-4CBE-BB9D-DA562705E678}" dt="2025-12-18T15:04:31.776" v="403" actId="1076"/>
          <ac:cxnSpMkLst>
            <pc:docMk/>
            <pc:sldMk cId="4025258971" sldId="260"/>
            <ac:cxnSpMk id="24" creationId="{439B5799-7775-42BE-A4A3-74F86C9EF532}"/>
          </ac:cxnSpMkLst>
        </pc:cxnChg>
      </pc:sldChg>
      <pc:sldChg chg="modSp mod">
        <pc:chgData name="David Oldham" userId="dddf1d00-9f81-4bee-ad49-3e52ab535a01" providerId="ADAL" clId="{AD3D409C-4925-4CBE-BB9D-DA562705E678}" dt="2025-12-18T15:18:47.457" v="855" actId="6549"/>
        <pc:sldMkLst>
          <pc:docMk/>
          <pc:sldMk cId="1548416877" sldId="261"/>
        </pc:sldMkLst>
        <pc:spChg chg="mod">
          <ac:chgData name="David Oldham" userId="dddf1d00-9f81-4bee-ad49-3e52ab535a01" providerId="ADAL" clId="{AD3D409C-4925-4CBE-BB9D-DA562705E678}" dt="2025-12-18T15:10:56.432" v="479" actId="20577"/>
          <ac:spMkLst>
            <pc:docMk/>
            <pc:sldMk cId="1548416877" sldId="261"/>
            <ac:spMk id="10" creationId="{24BB9301-1988-497C-BB05-AC27AEE34A86}"/>
          </ac:spMkLst>
        </pc:spChg>
        <pc:spChg chg="mod">
          <ac:chgData name="David Oldham" userId="dddf1d00-9f81-4bee-ad49-3e52ab535a01" providerId="ADAL" clId="{AD3D409C-4925-4CBE-BB9D-DA562705E678}" dt="2025-12-18T15:18:47.457" v="855" actId="6549"/>
          <ac:spMkLst>
            <pc:docMk/>
            <pc:sldMk cId="1548416877" sldId="261"/>
            <ac:spMk id="12" creationId="{46F7A2A0-8ACF-4956-9060-037825D86131}"/>
          </ac:spMkLst>
        </pc:spChg>
      </pc:sldChg>
    </pc:docChg>
  </pc:docChgLst>
  <pc:docChgLst>
    <pc:chgData name="David Oldham" userId="dddf1d00-9f81-4bee-ad49-3e52ab535a01" providerId="ADAL" clId="{35D98C6B-2DD7-44A7-9F86-8EF93B8F1870}"/>
    <pc:docChg chg="custSel modSld">
      <pc:chgData name="David Oldham" userId="dddf1d00-9f81-4bee-ad49-3e52ab535a01" providerId="ADAL" clId="{35D98C6B-2DD7-44A7-9F86-8EF93B8F1870}" dt="2025-06-09T11:59:57.199" v="10" actId="313"/>
      <pc:docMkLst>
        <pc:docMk/>
      </pc:docMkLst>
      <pc:sldChg chg="modSp mod">
        <pc:chgData name="David Oldham" userId="dddf1d00-9f81-4bee-ad49-3e52ab535a01" providerId="ADAL" clId="{35D98C6B-2DD7-44A7-9F86-8EF93B8F1870}" dt="2025-06-09T11:58:13.303" v="5" actId="20577"/>
        <pc:sldMkLst>
          <pc:docMk/>
          <pc:sldMk cId="3397015247" sldId="257"/>
        </pc:sldMkLst>
        <pc:spChg chg="mod">
          <ac:chgData name="David Oldham" userId="dddf1d00-9f81-4bee-ad49-3e52ab535a01" providerId="ADAL" clId="{35D98C6B-2DD7-44A7-9F86-8EF93B8F1870}" dt="2025-06-09T11:58:13.303" v="5" actId="20577"/>
          <ac:spMkLst>
            <pc:docMk/>
            <pc:sldMk cId="3397015247" sldId="257"/>
            <ac:spMk id="9" creationId="{2FAB73B2-DFE3-4BF0-BAE0-B6797111DE0F}"/>
          </ac:spMkLst>
        </pc:spChg>
      </pc:sldChg>
      <pc:sldChg chg="modSp mod">
        <pc:chgData name="David Oldham" userId="dddf1d00-9f81-4bee-ad49-3e52ab535a01" providerId="ADAL" clId="{35D98C6B-2DD7-44A7-9F86-8EF93B8F1870}" dt="2025-06-09T11:58:44.559" v="8" actId="20577"/>
        <pc:sldMkLst>
          <pc:docMk/>
          <pc:sldMk cId="1970899498" sldId="258"/>
        </pc:sldMkLst>
        <pc:spChg chg="mod">
          <ac:chgData name="David Oldham" userId="dddf1d00-9f81-4bee-ad49-3e52ab535a01" providerId="ADAL" clId="{35D98C6B-2DD7-44A7-9F86-8EF93B8F1870}" dt="2025-06-09T11:58:44.559" v="8" actId="20577"/>
          <ac:spMkLst>
            <pc:docMk/>
            <pc:sldMk cId="1970899498" sldId="258"/>
            <ac:spMk id="6" creationId="{8772556B-1993-4613-8D5F-C6CF36171A92}"/>
          </ac:spMkLst>
        </pc:spChg>
      </pc:sldChg>
      <pc:sldChg chg="modSp mod">
        <pc:chgData name="David Oldham" userId="dddf1d00-9f81-4bee-ad49-3e52ab535a01" providerId="ADAL" clId="{35D98C6B-2DD7-44A7-9F86-8EF93B8F1870}" dt="2025-06-09T11:59:57.199" v="10" actId="313"/>
        <pc:sldMkLst>
          <pc:docMk/>
          <pc:sldMk cId="2874152899" sldId="259"/>
        </pc:sldMkLst>
        <pc:spChg chg="mod">
          <ac:chgData name="David Oldham" userId="dddf1d00-9f81-4bee-ad49-3e52ab535a01" providerId="ADAL" clId="{35D98C6B-2DD7-44A7-9F86-8EF93B8F1870}" dt="2025-06-09T11:59:57.199" v="10" actId="313"/>
          <ac:spMkLst>
            <pc:docMk/>
            <pc:sldMk cId="2874152899" sldId="259"/>
            <ac:spMk id="4" creationId="{D581172D-460F-4379-B607-50ACA058394D}"/>
          </ac:spMkLst>
        </pc:spChg>
      </pc:sldChg>
      <pc:sldChg chg="modSp mod">
        <pc:chgData name="David Oldham" userId="dddf1d00-9f81-4bee-ad49-3e52ab535a01" providerId="ADAL" clId="{35D98C6B-2DD7-44A7-9F86-8EF93B8F1870}" dt="2025-06-09T11:57:43.313" v="4" actId="20577"/>
        <pc:sldMkLst>
          <pc:docMk/>
          <pc:sldMk cId="1548416877" sldId="261"/>
        </pc:sldMkLst>
        <pc:spChg chg="mod">
          <ac:chgData name="David Oldham" userId="dddf1d00-9f81-4bee-ad49-3e52ab535a01" providerId="ADAL" clId="{35D98C6B-2DD7-44A7-9F86-8EF93B8F1870}" dt="2025-06-09T11:57:43.313" v="4" actId="20577"/>
          <ac:spMkLst>
            <pc:docMk/>
            <pc:sldMk cId="1548416877" sldId="261"/>
            <ac:spMk id="9" creationId="{EF4ECCC9-B4A2-4B61-9427-2C72B704A928}"/>
          </ac:spMkLst>
        </pc:spChg>
      </pc:sldChg>
    </pc:docChg>
  </pc:docChgLst>
  <pc:docChgLst>
    <pc:chgData name="David Oldham" userId="S::david.oldham@connollyfoundation.org.uk::dddf1d00-9f81-4bee-ad49-3e52ab535a01" providerId="AD" clId="Web-{895A5471-8E03-9DFE-3CFD-482725DABE26}"/>
    <pc:docChg chg="modSld">
      <pc:chgData name="David Oldham" userId="S::david.oldham@connollyfoundation.org.uk::dddf1d00-9f81-4bee-ad49-3e52ab535a01" providerId="AD" clId="Web-{895A5471-8E03-9DFE-3CFD-482725DABE26}" dt="2025-04-22T16:41:32.410" v="5" actId="20577"/>
      <pc:docMkLst>
        <pc:docMk/>
      </pc:docMkLst>
      <pc:sldChg chg="modSp">
        <pc:chgData name="David Oldham" userId="S::david.oldham@connollyfoundation.org.uk::dddf1d00-9f81-4bee-ad49-3e52ab535a01" providerId="AD" clId="Web-{895A5471-8E03-9DFE-3CFD-482725DABE26}" dt="2025-04-22T16:40:37.346" v="1" actId="20577"/>
        <pc:sldMkLst>
          <pc:docMk/>
          <pc:sldMk cId="3397015247" sldId="257"/>
        </pc:sldMkLst>
        <pc:spChg chg="mod">
          <ac:chgData name="David Oldham" userId="S::david.oldham@connollyfoundation.org.uk::dddf1d00-9f81-4bee-ad49-3e52ab535a01" providerId="AD" clId="Web-{895A5471-8E03-9DFE-3CFD-482725DABE26}" dt="2025-04-22T16:40:37.346" v="1" actId="20577"/>
          <ac:spMkLst>
            <pc:docMk/>
            <pc:sldMk cId="3397015247" sldId="257"/>
            <ac:spMk id="4" creationId="{B015216F-F555-4229-94F4-174F0E3109F4}"/>
          </ac:spMkLst>
        </pc:spChg>
      </pc:sldChg>
      <pc:sldChg chg="modSp">
        <pc:chgData name="David Oldham" userId="S::david.oldham@connollyfoundation.org.uk::dddf1d00-9f81-4bee-ad49-3e52ab535a01" providerId="AD" clId="Web-{895A5471-8E03-9DFE-3CFD-482725DABE26}" dt="2025-04-22T16:41:32.410" v="5" actId="20577"/>
        <pc:sldMkLst>
          <pc:docMk/>
          <pc:sldMk cId="1970899498" sldId="258"/>
        </pc:sldMkLst>
        <pc:spChg chg="mod">
          <ac:chgData name="David Oldham" userId="S::david.oldham@connollyfoundation.org.uk::dddf1d00-9f81-4bee-ad49-3e52ab535a01" providerId="AD" clId="Web-{895A5471-8E03-9DFE-3CFD-482725DABE26}" dt="2025-04-22T16:41:32.410" v="5" actId="20577"/>
          <ac:spMkLst>
            <pc:docMk/>
            <pc:sldMk cId="1970899498" sldId="258"/>
            <ac:spMk id="4" creationId="{6AD3BA87-9342-4C7A-9F24-8A9F3372AE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F6765-2B00-44D0-A224-95024CC315FC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4F435-6DE6-4942-93B7-343F71310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663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4881-0ED1-4862-A9DF-AE8BE1805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9A964B-E3A6-4680-92B8-3D737029B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63850-44CA-464B-952B-782CC8D63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3557-9A61-47E2-BE80-1230D8A0CC7D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29256-B5D5-486D-A15F-D2CE6EE0B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8FF45-D4CD-41CE-B654-5A1FF989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11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7E855-A6CA-4C22-83F7-00D405E60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AF4FB3-4541-4609-B9C8-B144D9875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40705-8092-4BBB-B856-9E6FD803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C42-7A26-48F5-9037-C22A68C5D215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07899-F9A6-4F70-9E2A-D40A39A0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0021C-70FF-4E6E-A738-82A1D1D29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81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C107C-E829-415C-9B3B-FE507C4F4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605128-6A03-4387-8F9E-2AE63D5EA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F20F0-3587-4DEC-A71D-2EEC8BBB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E8C6-3673-414C-92F8-9D4C5D2175D2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E22A5-3EF5-4352-98F7-85FAA71EE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A837B-7C66-41E2-9E69-870E65F6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74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A766-9F91-4CC9-BD05-2969CC426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F1C6F-A0AF-42A1-BD07-9C5E85EDD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EE267-1F48-4EFD-9D71-A86D6C2C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CF89-DCF1-42B7-9675-0708B14BE69C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619EB-28D3-4335-AB98-A60DC1BC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81008-E01E-4339-8906-337740A0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14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DAEC4-4E52-4C27-BF8F-4392DE985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30EE8-8C34-4E30-B9A2-5D765C4D7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82F41-8A21-4378-BC9B-DAD2D7D1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7647-4588-4EB6-AFE2-A7FA58A43BB9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47026-6AC7-4EB4-8697-492F47E9A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F8664-319B-40F7-9D55-2332D80F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31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039F6-09FD-4402-B66C-772449B12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04E76-9F00-40C5-B89E-8061C94BA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F7C3F-6B40-4DC1-84AA-F0B2BB00B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D338E-828B-4FF9-AA50-6C0B09909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6AE93-7875-4F5B-97F5-2E2A87C263CC}" type="datetime1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546EE-0883-4B6E-8FAE-22BF08B73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0B8E7-4AB8-46CA-A45A-ED3BA1476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5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1D92D-F165-48CE-A909-23D8DF2AD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A7B78-8936-48A7-BBE3-31EC468E8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903DDE-F170-43CF-8AD6-0A6071E1D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7D267E-DBFC-416B-8E59-C18B60EB4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66B1AC-5D6F-46DD-A244-CCFC155C0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DDAB42-1BBA-4741-863C-986C61086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16D32-B20D-4A5F-A67C-168425457802}" type="datetime1">
              <a:rPr lang="en-GB" smtClean="0"/>
              <a:t>18/12/2025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8190A8-D983-4ED0-B21C-B78C9EAA8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060BBC-8476-4DA3-A067-6EEAAD6D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B4CCB-5C68-4BA7-B907-A32431DA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8215E1-964C-46E6-8425-86B809AC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44786-5F1C-4C8D-B48E-E017130CF99E}" type="datetime1">
              <a:rPr lang="en-GB" smtClean="0"/>
              <a:t>18/12/2025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B743E-A885-45FB-8C52-1EC89FBD9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B2E1D4-0A31-4EC9-BAE5-A7F6F5C5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0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CC872-56FA-4B7B-A310-5F0C5ADEA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AE14-1F3C-4E8A-947B-C6437EE32A30}" type="datetime1">
              <a:rPr lang="en-GB" smtClean="0"/>
              <a:t>18/12/2025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E96C66-CC34-4FB6-A404-70112176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0D0E1-F2D1-487E-8445-5001F8BE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0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0A1B-4E4B-4FE3-82A1-9AC1C823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49D12-6853-4FD0-B804-9C9E863F4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484BC-09A2-4D76-AC30-5D90A380C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F4734-79CC-4BDB-AEE1-8E3CBA94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36BDF-EA79-49CF-8066-1DA9F1BC0ADD}" type="datetime1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6F109-0BB1-4D6A-BC85-B51883D8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1276D-EB39-479B-8D10-A81746EE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13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2B575-A407-4956-A4CF-62310B2EF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B2D1EE-6F7C-42D9-A149-43635A85B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9C58B-006E-41EE-8B8F-81D7FCB63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85BC9-2EB2-4118-8509-4031E052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4D1F-A66B-42CD-894D-B428BAAA2A59}" type="datetime1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EA3AD-B52B-48F2-AEA9-160B9E86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3DC14-A625-4D5E-9C09-FC878C3B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55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3A06F0-9CC1-4479-9DFC-76CC1A5D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56EEB-A158-41DA-8C35-673C80EBF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C06B1-56BD-4C40-8170-6C7E48865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21E6-2D7A-455E-ADFD-AB723B7CA8DC}" type="datetime1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3EE85-4729-444D-9DA8-310EE6153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David Oldham Associates Limited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F8705-B186-4F42-BAC0-BF23A3646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84732-2000-45F2-8E4A-2C5066685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2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C2437-0CB7-4AA5-8D1A-634C22055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Connolly Foundation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7E43D-A77B-458B-B931-EED067266A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Grants process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0D89C6-BBBD-4BF1-821A-E3A3E10F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David Oldham Associates Limited</a:t>
            </a:r>
          </a:p>
        </p:txBody>
      </p:sp>
    </p:spTree>
    <p:extLst>
      <p:ext uri="{BB962C8B-B14F-4D97-AF65-F5344CB8AC3E}">
        <p14:creationId xmlns:p14="http://schemas.microsoft.com/office/powerpoint/2010/main" val="90140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3282-B545-470A-8629-787A1457E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76650"/>
          </a:xfrm>
        </p:spPr>
        <p:txBody>
          <a:bodyPr/>
          <a:lstStyle/>
          <a:p>
            <a:r>
              <a:rPr lang="en-GB" dirty="0"/>
              <a:t>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E4FF6-6071-4F8E-8414-F9CC4B018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A37C4-38ED-4DAD-9FF5-86876426E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03633"/>
            <a:ext cx="3932237" cy="4065355"/>
          </a:xfrm>
        </p:spPr>
        <p:txBody>
          <a:bodyPr>
            <a:normAutofit/>
          </a:bodyPr>
          <a:lstStyle/>
          <a:p>
            <a:r>
              <a:rPr lang="en-GB" sz="2000" dirty="0"/>
              <a:t>Shape code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Colour code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1F602-0279-4019-A529-E94E8283F85A}"/>
              </a:ext>
            </a:extLst>
          </p:cNvPr>
          <p:cNvSpPr/>
          <p:nvPr/>
        </p:nvSpPr>
        <p:spPr>
          <a:xfrm>
            <a:off x="5343788" y="1577130"/>
            <a:ext cx="13590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Action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F1027D63-7EE2-48F7-B1DF-0A723A44ABFE}"/>
              </a:ext>
            </a:extLst>
          </p:cNvPr>
          <p:cNvSpPr/>
          <p:nvPr/>
        </p:nvSpPr>
        <p:spPr>
          <a:xfrm>
            <a:off x="7269010" y="1600200"/>
            <a:ext cx="1359016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Control action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9E1DDE8A-8E74-442D-9815-EB28B8AF3DC8}"/>
              </a:ext>
            </a:extLst>
          </p:cNvPr>
          <p:cNvSpPr/>
          <p:nvPr/>
        </p:nvSpPr>
        <p:spPr>
          <a:xfrm>
            <a:off x="8833607" y="1627464"/>
            <a:ext cx="2155971" cy="9144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Question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00DFDD-D8A8-41E1-B766-61127BA90133}"/>
              </a:ext>
            </a:extLst>
          </p:cNvPr>
          <p:cNvSpPr/>
          <p:nvPr/>
        </p:nvSpPr>
        <p:spPr>
          <a:xfrm>
            <a:off x="5452844" y="3429000"/>
            <a:ext cx="1249960" cy="480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Applicant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4ECCC9-B4A2-4B61-9427-2C72B704A928}"/>
              </a:ext>
            </a:extLst>
          </p:cNvPr>
          <p:cNvSpPr/>
          <p:nvPr/>
        </p:nvSpPr>
        <p:spPr>
          <a:xfrm>
            <a:off x="7019329" y="3424237"/>
            <a:ext cx="1249959" cy="4802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CEO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BB9301-1988-497C-BB05-AC27AEE34A86}"/>
              </a:ext>
            </a:extLst>
          </p:cNvPr>
          <p:cNvSpPr/>
          <p:nvPr/>
        </p:nvSpPr>
        <p:spPr>
          <a:xfrm>
            <a:off x="8538944" y="3415848"/>
            <a:ext cx="1249959" cy="4802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Projects Administrator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21F9A4-DEAF-4F9F-8E4B-C8124E84361C}"/>
              </a:ext>
            </a:extLst>
          </p:cNvPr>
          <p:cNvSpPr/>
          <p:nvPr/>
        </p:nvSpPr>
        <p:spPr>
          <a:xfrm>
            <a:off x="10105429" y="3415849"/>
            <a:ext cx="1152597" cy="4802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Board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6F7A2A0-8ACF-4956-9060-037825D8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41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FA99E-2E3E-4BF1-BBB5-0EE6F3AC8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94763"/>
          </a:xfrm>
        </p:spPr>
        <p:txBody>
          <a:bodyPr/>
          <a:lstStyle/>
          <a:p>
            <a:r>
              <a:rPr lang="en-GB" dirty="0"/>
              <a:t>Initial request from applicant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5216F-F555-4229-94F4-174F0E310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10686"/>
            <a:ext cx="3932237" cy="42583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Initial approaches may be received by letter, email or phone. Office staff will usually be the first port of call.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Projects Administrator will direct the applicant to the website and ask applicant to complete the online form.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Applicant completes the form and submits to the office.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err="1"/>
              <a:t>Acknowlegement</a:t>
            </a:r>
            <a:r>
              <a:rPr lang="en-GB" dirty="0"/>
              <a:t> sent to applicant within 5 working days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CEO completes the initial review and filters out those that do not fit the brief, e.g. overseas activities, individuals.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B4036E-A406-40C1-B347-44A24D7D968D}"/>
              </a:ext>
            </a:extLst>
          </p:cNvPr>
          <p:cNvSpPr/>
          <p:nvPr/>
        </p:nvSpPr>
        <p:spPr>
          <a:xfrm>
            <a:off x="5309375" y="1257300"/>
            <a:ext cx="1166326" cy="6251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Initial approach from applicant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E5DCCE-50EB-4ECD-A2A9-F8A8B2A6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4492" y="2082567"/>
            <a:ext cx="1166326" cy="56453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1200" dirty="0"/>
              <a:t>Applicant directed to website to complete online form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BADBCA-CA2C-4FB7-B393-68D364D3A63C}"/>
              </a:ext>
            </a:extLst>
          </p:cNvPr>
          <p:cNvSpPr/>
          <p:nvPr/>
        </p:nvSpPr>
        <p:spPr>
          <a:xfrm>
            <a:off x="5309375" y="2803849"/>
            <a:ext cx="1166326" cy="6251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Form completed by applicant</a:t>
            </a:r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2FAB73B2-DFE3-4BF0-BAE0-B6797111DE0F}"/>
              </a:ext>
            </a:extLst>
          </p:cNvPr>
          <p:cNvSpPr/>
          <p:nvPr/>
        </p:nvSpPr>
        <p:spPr>
          <a:xfrm>
            <a:off x="7033794" y="4494682"/>
            <a:ext cx="1216152" cy="578841"/>
          </a:xfrm>
          <a:prstGeom prst="parallelogra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Initial review by CEO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99BCAF2D-2CC2-4A6D-8885-FA0B43A37753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70039" y="404951"/>
            <a:ext cx="200116" cy="31551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7476464-7EB6-4DF3-9549-C0050753B78C}"/>
              </a:ext>
            </a:extLst>
          </p:cNvPr>
          <p:cNvCxnSpPr>
            <a:cxnSpLocks/>
          </p:cNvCxnSpPr>
          <p:nvPr/>
        </p:nvCxnSpPr>
        <p:spPr>
          <a:xfrm flipH="1">
            <a:off x="7641870" y="5062551"/>
            <a:ext cx="20847" cy="605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7D524B04-8ABF-4D99-B8BE-0D5611024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56DF4B-074B-434A-A43D-D7EB26C2A48C}"/>
              </a:ext>
            </a:extLst>
          </p:cNvPr>
          <p:cNvSpPr/>
          <p:nvPr/>
        </p:nvSpPr>
        <p:spPr>
          <a:xfrm>
            <a:off x="8351038" y="3604917"/>
            <a:ext cx="1393233" cy="62515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Acknowledgement sent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72B1D205-D053-4EB0-818A-E97EC846D071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70038" y="1907897"/>
            <a:ext cx="200116" cy="31551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C9ED6BCD-6E8F-405C-90A0-753923C0AA58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7391725" y="1147919"/>
            <a:ext cx="156744" cy="315511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625F055B-4A78-45FC-9E52-72C80D9355AF}"/>
              </a:ext>
            </a:extLst>
          </p:cNvPr>
          <p:cNvCxnSpPr>
            <a:stCxn id="12" idx="2"/>
            <a:endCxn id="9" idx="0"/>
          </p:cNvCxnSpPr>
          <p:nvPr/>
        </p:nvCxnSpPr>
        <p:spPr>
          <a:xfrm rot="5400000">
            <a:off x="8212456" y="3659483"/>
            <a:ext cx="264614" cy="140578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01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0A8F8-EC4F-4AAC-AA85-726B492AF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58153"/>
          </a:xfrm>
        </p:spPr>
        <p:txBody>
          <a:bodyPr/>
          <a:lstStyle/>
          <a:p>
            <a:r>
              <a:rPr lang="en-GB" dirty="0"/>
              <a:t>Approval / Rejection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3BA87-9342-4C7A-9F24-8A9F3372A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51295"/>
            <a:ext cx="3932237" cy="441769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/>
              <a:t>Bids for under £10,000 can be approved out of the Small Grants Fund by the CEO. Response will be delivered within 3 weeks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dirty="0"/>
              <a:t>The CEO will decide on small grants based on the Grants Criteria. If the decision is not clear then the CEO can still refer to the Board.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dirty="0"/>
              <a:t>For bids outside the Small Grants Fund brief, the Projects Administrator will prepare a paper for Board decision.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dirty="0"/>
              <a:t>For bids between £10,000 and £25,000, the CEO will write to trustees with a summary of the application and a recommendation. Response delivered within 4 weeks.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dirty="0"/>
              <a:t>For bids over £25,000 the Board will decide at their regular meetings, or at a specially convened meeting if urgent. Response delivered within 10 weeks.</a:t>
            </a:r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EDB3F2-D337-4C37-8EE4-2C736F023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0572" y="1138427"/>
            <a:ext cx="1762896" cy="858153"/>
          </a:xfrm>
          <a:prstGeom prst="diamon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1200" dirty="0"/>
              <a:t>Is amount </a:t>
            </a:r>
            <a:r>
              <a:rPr lang="en-GB" sz="1200" dirty="0" err="1"/>
              <a:t>rerquested</a:t>
            </a:r>
            <a:r>
              <a:rPr lang="en-GB" sz="1200" dirty="0"/>
              <a:t> &lt; £10,000?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772556B-1993-4613-8D5F-C6CF36171A92}"/>
              </a:ext>
            </a:extLst>
          </p:cNvPr>
          <p:cNvSpPr/>
          <p:nvPr/>
        </p:nvSpPr>
        <p:spPr>
          <a:xfrm>
            <a:off x="6967183" y="3364283"/>
            <a:ext cx="1216152" cy="578841"/>
          </a:xfrm>
          <a:prstGeom prst="parallelogra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Decision by CEO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7B17EBD-827B-4948-9F52-52FB67C96464}"/>
              </a:ext>
            </a:extLst>
          </p:cNvPr>
          <p:cNvSpPr txBox="1">
            <a:spLocks/>
          </p:cNvSpPr>
          <p:nvPr/>
        </p:nvSpPr>
        <p:spPr>
          <a:xfrm>
            <a:off x="8714811" y="4028073"/>
            <a:ext cx="1166326" cy="57884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Paper prepared for decision by Board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0C9B27A9-C119-4302-A254-B76D5CFE62DD}"/>
              </a:ext>
            </a:extLst>
          </p:cNvPr>
          <p:cNvSpPr/>
          <p:nvPr/>
        </p:nvSpPr>
        <p:spPr>
          <a:xfrm>
            <a:off x="9881137" y="4927843"/>
            <a:ext cx="1216152" cy="578841"/>
          </a:xfrm>
          <a:prstGeom prst="parallelogram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Decision by Board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4AD027-7AFD-4BD5-918C-6B4EED7D0763}"/>
              </a:ext>
            </a:extLst>
          </p:cNvPr>
          <p:cNvCxnSpPr>
            <a:endCxn id="5" idx="0"/>
          </p:cNvCxnSpPr>
          <p:nvPr/>
        </p:nvCxnSpPr>
        <p:spPr>
          <a:xfrm flipH="1">
            <a:off x="7562020" y="780176"/>
            <a:ext cx="13239" cy="358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0EDDE6D3-40F3-4052-9261-52C684CF67B2}"/>
              </a:ext>
            </a:extLst>
          </p:cNvPr>
          <p:cNvCxnSpPr>
            <a:cxnSpLocks/>
            <a:stCxn id="5" idx="2"/>
          </p:cNvCxnSpPr>
          <p:nvPr/>
        </p:nvCxnSpPr>
        <p:spPr>
          <a:xfrm rot="16200000" flipH="1">
            <a:off x="7419124" y="2139475"/>
            <a:ext cx="2003850" cy="171805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3016D83-457F-49CF-B7CF-B94AF11C79EE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7562020" y="1996580"/>
            <a:ext cx="13239" cy="1367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D36E4A37-D7FA-495B-84CB-C7FD58D61801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 rot="16200000" flipH="1">
            <a:off x="9769307" y="4135581"/>
            <a:ext cx="320929" cy="126359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8B4FA8-DF46-47BE-829E-3CF99B9CD985}"/>
              </a:ext>
            </a:extLst>
          </p:cNvPr>
          <p:cNvCxnSpPr>
            <a:cxnSpLocks/>
            <a:stCxn id="6" idx="4"/>
          </p:cNvCxnSpPr>
          <p:nvPr/>
        </p:nvCxnSpPr>
        <p:spPr>
          <a:xfrm>
            <a:off x="7575259" y="3943124"/>
            <a:ext cx="0" cy="2134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811A748-1E8F-40A4-A34A-C376DA1EC2D3}"/>
              </a:ext>
            </a:extLst>
          </p:cNvPr>
          <p:cNvSpPr txBox="1"/>
          <p:nvPr/>
        </p:nvSpPr>
        <p:spPr>
          <a:xfrm>
            <a:off x="6755054" y="2999200"/>
            <a:ext cx="424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B784AE-3E4B-4812-8534-25109B448490}"/>
              </a:ext>
            </a:extLst>
          </p:cNvPr>
          <p:cNvSpPr txBox="1"/>
          <p:nvPr/>
        </p:nvSpPr>
        <p:spPr>
          <a:xfrm>
            <a:off x="8607988" y="2680431"/>
            <a:ext cx="424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</a:t>
            </a:r>
          </a:p>
        </p:txBody>
      </p:sp>
      <p:sp>
        <p:nvSpPr>
          <p:cNvPr id="29" name="Footer Placeholder 28">
            <a:extLst>
              <a:ext uri="{FF2B5EF4-FFF2-40B4-BE49-F238E27FC236}">
                <a16:creationId xmlns:a16="http://schemas.microsoft.com/office/drawing/2014/main" id="{B9BAB27E-3AC0-4756-AB68-25E7AC26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FF182085-C26E-4DFD-A2BC-1B92499B8329}"/>
              </a:ext>
            </a:extLst>
          </p:cNvPr>
          <p:cNvCxnSpPr>
            <a:stCxn id="8" idx="4"/>
          </p:cNvCxnSpPr>
          <p:nvPr/>
        </p:nvCxnSpPr>
        <p:spPr>
          <a:xfrm rot="5400000">
            <a:off x="8908371" y="4173572"/>
            <a:ext cx="247730" cy="29139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89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503DD-1AFD-4CB0-840C-1F272EAE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952150"/>
          </a:xfrm>
        </p:spPr>
        <p:txBody>
          <a:bodyPr/>
          <a:lstStyle/>
          <a:p>
            <a:r>
              <a:rPr lang="en-GB" dirty="0"/>
              <a:t>Notification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1172D-460F-4379-B607-50ACA0583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09350"/>
            <a:ext cx="3932237" cy="445963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/>
              <a:t>Projects Administrator will notify the applicant of the decision.</a:t>
            </a:r>
          </a:p>
          <a:p>
            <a:pPr marL="342900" indent="-342900">
              <a:buFont typeface="+mj-lt"/>
              <a:buAutoNum type="arabicPeriod" startAt="9"/>
            </a:pPr>
            <a:r>
              <a:rPr lang="en-GB" dirty="0"/>
              <a:t>CEO prepares a report for each Board meeting detailing grants awarded from the small grants budget.</a:t>
            </a:r>
          </a:p>
          <a:p>
            <a:pPr marL="342900" indent="-342900">
              <a:buFont typeface="+mj-lt"/>
              <a:buAutoNum type="arabicPeriod" startAt="9"/>
            </a:pPr>
            <a:r>
              <a:rPr lang="en-GB" dirty="0"/>
              <a:t>Projects Administrator requests accounts and safeguarding policy from applicant. Any issues chased up and resolved. If the issues cannot be resolved the application will be rejected.</a:t>
            </a:r>
          </a:p>
          <a:p>
            <a:pPr marL="342900" indent="-342900">
              <a:buFont typeface="+mj-lt"/>
              <a:buAutoNum type="arabicPeriod" startAt="9"/>
            </a:pPr>
            <a:r>
              <a:rPr lang="en-GB" dirty="0" err="1"/>
              <a:t>Projeects</a:t>
            </a:r>
            <a:r>
              <a:rPr lang="en-GB" dirty="0"/>
              <a:t> Administrator will contact the applicant and agree details of the grant, including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Any conditions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Timing of payment(s)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Any commitments to future funding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Reporting needs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2CAF2D98-E146-4FAB-A34F-277E81748F0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891122" y="1121650"/>
            <a:ext cx="1150500" cy="6484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Notify applicant of decision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A2305A2-AC61-4C0B-81B7-9913169195E2}"/>
              </a:ext>
            </a:extLst>
          </p:cNvPr>
          <p:cNvSpPr txBox="1">
            <a:spLocks/>
          </p:cNvSpPr>
          <p:nvPr/>
        </p:nvSpPr>
        <p:spPr>
          <a:xfrm>
            <a:off x="8584923" y="1985715"/>
            <a:ext cx="1800647" cy="858153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Application successful?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BBF332-4E4D-4C11-A518-41F795F644BF}"/>
              </a:ext>
            </a:extLst>
          </p:cNvPr>
          <p:cNvSpPr/>
          <p:nvPr/>
        </p:nvSpPr>
        <p:spPr>
          <a:xfrm>
            <a:off x="11073468" y="2226038"/>
            <a:ext cx="914400" cy="3775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End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1D5FC070-F83D-4F38-AACC-C3A66C888B65}"/>
              </a:ext>
            </a:extLst>
          </p:cNvPr>
          <p:cNvSpPr txBox="1">
            <a:spLocks/>
          </p:cNvSpPr>
          <p:nvPr/>
        </p:nvSpPr>
        <p:spPr>
          <a:xfrm>
            <a:off x="7223111" y="3245462"/>
            <a:ext cx="1150500" cy="6484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Notify Board of small grants 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147388A6-314F-48D2-9844-35AF0A468B82}"/>
              </a:ext>
            </a:extLst>
          </p:cNvPr>
          <p:cNvSpPr txBox="1">
            <a:spLocks/>
          </p:cNvSpPr>
          <p:nvPr/>
        </p:nvSpPr>
        <p:spPr>
          <a:xfrm>
            <a:off x="8875296" y="5304450"/>
            <a:ext cx="1166326" cy="56453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Agree details of grant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DF5682-78E3-426E-9288-2D256247AE69}"/>
              </a:ext>
            </a:extLst>
          </p:cNvPr>
          <p:cNvCxnSpPr>
            <a:endCxn id="5" idx="0"/>
          </p:cNvCxnSpPr>
          <p:nvPr/>
        </p:nvCxnSpPr>
        <p:spPr>
          <a:xfrm>
            <a:off x="9462782" y="763398"/>
            <a:ext cx="3590" cy="358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5CB9D5C-D4E7-4707-83FC-B8FC0888F84E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9466372" y="1770078"/>
            <a:ext cx="18875" cy="215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DFD16D89-4980-46FA-A199-72F5B73C481D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8441007" y="2201222"/>
            <a:ext cx="401594" cy="16868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739C5FD-1E1D-4B6C-8C2C-376E2C7B18B1}"/>
              </a:ext>
            </a:extLst>
          </p:cNvPr>
          <p:cNvCxnSpPr>
            <a:cxnSpLocks/>
          </p:cNvCxnSpPr>
          <p:nvPr/>
        </p:nvCxnSpPr>
        <p:spPr>
          <a:xfrm>
            <a:off x="9462782" y="5868988"/>
            <a:ext cx="3590" cy="225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A661BA8-417A-4EE4-863C-A9679781DBEA}"/>
              </a:ext>
            </a:extLst>
          </p:cNvPr>
          <p:cNvCxnSpPr>
            <a:stCxn id="6" idx="3"/>
            <a:endCxn id="7" idx="2"/>
          </p:cNvCxnSpPr>
          <p:nvPr/>
        </p:nvCxnSpPr>
        <p:spPr>
          <a:xfrm flipV="1">
            <a:off x="10385570" y="2414791"/>
            <a:ext cx="68789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670161D-29CC-48DA-ADB2-E2F62EA53E34}"/>
              </a:ext>
            </a:extLst>
          </p:cNvPr>
          <p:cNvSpPr txBox="1"/>
          <p:nvPr/>
        </p:nvSpPr>
        <p:spPr>
          <a:xfrm>
            <a:off x="10536572" y="1985715"/>
            <a:ext cx="424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73CB2E-D762-4D4F-A23A-D15617602C2D}"/>
              </a:ext>
            </a:extLst>
          </p:cNvPr>
          <p:cNvSpPr txBox="1"/>
          <p:nvPr/>
        </p:nvSpPr>
        <p:spPr>
          <a:xfrm>
            <a:off x="8948862" y="3121223"/>
            <a:ext cx="438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Yes</a:t>
            </a:r>
          </a:p>
        </p:txBody>
      </p:sp>
      <p:sp>
        <p:nvSpPr>
          <p:cNvPr id="26" name="Footer Placeholder 25">
            <a:extLst>
              <a:ext uri="{FF2B5EF4-FFF2-40B4-BE49-F238E27FC236}">
                <a16:creationId xmlns:a16="http://schemas.microsoft.com/office/drawing/2014/main" id="{91457DC0-264F-459B-BD6A-DDA832AE7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7" name="Content Placeholder 4">
            <a:extLst>
              <a:ext uri="{FF2B5EF4-FFF2-40B4-BE49-F238E27FC236}">
                <a16:creationId xmlns:a16="http://schemas.microsoft.com/office/drawing/2014/main" id="{A93D2B60-0505-4EB0-B1C9-909F7473AA5D}"/>
              </a:ext>
            </a:extLst>
          </p:cNvPr>
          <p:cNvSpPr txBox="1">
            <a:spLocks/>
          </p:cNvSpPr>
          <p:nvPr/>
        </p:nvSpPr>
        <p:spPr>
          <a:xfrm>
            <a:off x="8584923" y="4262759"/>
            <a:ext cx="1800647" cy="858153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100" dirty="0"/>
              <a:t>Compliance</a:t>
            </a:r>
            <a:r>
              <a:rPr lang="en-GB" sz="1200" dirty="0"/>
              <a:t> checks passed?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FCBBB471-4A72-4B60-9457-C684B32F1113}"/>
              </a:ext>
            </a:extLst>
          </p:cNvPr>
          <p:cNvCxnSpPr>
            <a:stCxn id="8" idx="2"/>
            <a:endCxn id="27" idx="0"/>
          </p:cNvCxnSpPr>
          <p:nvPr/>
        </p:nvCxnSpPr>
        <p:spPr>
          <a:xfrm rot="16200000" flipH="1">
            <a:off x="8457370" y="3234881"/>
            <a:ext cx="368869" cy="16868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E89D8B6-F328-4B90-A55F-217B863F8F99}"/>
              </a:ext>
            </a:extLst>
          </p:cNvPr>
          <p:cNvCxnSpPr>
            <a:stCxn id="27" idx="2"/>
            <a:endCxn id="9" idx="0"/>
          </p:cNvCxnSpPr>
          <p:nvPr/>
        </p:nvCxnSpPr>
        <p:spPr>
          <a:xfrm flipH="1">
            <a:off x="9458459" y="5120912"/>
            <a:ext cx="26788" cy="183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ACAE69BC-B925-4EDC-BCA9-284E254837BC}"/>
              </a:ext>
            </a:extLst>
          </p:cNvPr>
          <p:cNvCxnSpPr>
            <a:stCxn id="27" idx="3"/>
            <a:endCxn id="7" idx="4"/>
          </p:cNvCxnSpPr>
          <p:nvPr/>
        </p:nvCxnSpPr>
        <p:spPr>
          <a:xfrm flipV="1">
            <a:off x="10385570" y="2603543"/>
            <a:ext cx="1145098" cy="20882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15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6C9F7-3D66-4716-9FA3-5BAC8B12A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85039"/>
          </a:xfrm>
        </p:spPr>
        <p:txBody>
          <a:bodyPr/>
          <a:lstStyle/>
          <a:p>
            <a:r>
              <a:rPr lang="en-GB" dirty="0"/>
              <a:t>Payment and follow up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71E20-EC79-456B-955A-F93BB5FF0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34517"/>
            <a:ext cx="3932237" cy="4434471"/>
          </a:xfrm>
        </p:spPr>
        <p:txBody>
          <a:bodyPr/>
          <a:lstStyle/>
          <a:p>
            <a:pPr marL="342900" indent="-342900">
              <a:buFont typeface="+mj-lt"/>
              <a:buAutoNum type="arabicPeriod" startAt="13"/>
            </a:pPr>
            <a:r>
              <a:rPr lang="en-GB" dirty="0"/>
              <a:t>Office staff update the schedule of committed grants and cash flow forecasts for new grants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n-GB" dirty="0"/>
              <a:t>Payment prepared by office staff within 2 weeks of invoice being sent.</a:t>
            </a:r>
          </a:p>
          <a:p>
            <a:pPr marL="342900" indent="-342900">
              <a:buFont typeface="+mj-lt"/>
              <a:buAutoNum type="arabicPeriod" startAt="13"/>
            </a:pPr>
            <a:endParaRPr lang="en-GB" dirty="0"/>
          </a:p>
          <a:p>
            <a:pPr marL="342900" indent="-342900">
              <a:buFont typeface="+mj-lt"/>
              <a:buAutoNum type="arabicPeriod" startAt="15"/>
            </a:pPr>
            <a:r>
              <a:rPr lang="en-GB" dirty="0"/>
              <a:t>Authorised by bank signatory</a:t>
            </a:r>
          </a:p>
          <a:p>
            <a:pPr marL="342900" indent="-342900">
              <a:buFont typeface="+mj-lt"/>
              <a:buAutoNum type="arabicPeriod" startAt="15"/>
            </a:pPr>
            <a:endParaRPr lang="en-GB" dirty="0"/>
          </a:p>
          <a:p>
            <a:pPr marL="342900" indent="-342900">
              <a:buFont typeface="+mj-lt"/>
              <a:buAutoNum type="arabicPeriod" startAt="15"/>
            </a:pPr>
            <a:r>
              <a:rPr lang="en-GB" dirty="0"/>
              <a:t>Applicant submits performance reports and outcomes</a:t>
            </a:r>
          </a:p>
          <a:p>
            <a:pPr marL="342900" indent="-342900">
              <a:buFont typeface="+mj-lt"/>
              <a:buAutoNum type="arabicPeriod" startAt="15"/>
            </a:pPr>
            <a:endParaRPr lang="en-GB" dirty="0"/>
          </a:p>
          <a:p>
            <a:pPr marL="342900" indent="-342900">
              <a:buFont typeface="+mj-lt"/>
              <a:buAutoNum type="arabicPeriod" startAt="15"/>
            </a:pPr>
            <a:r>
              <a:rPr lang="en-GB" dirty="0"/>
              <a:t>Board reviews and plans for future bids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AAF2066-9183-4F68-8A34-11B3138187A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735274" y="1834360"/>
            <a:ext cx="1100166" cy="5561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Payment prepared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AA950A0A-2177-4C03-8799-2E78E9771FCB}"/>
              </a:ext>
            </a:extLst>
          </p:cNvPr>
          <p:cNvSpPr/>
          <p:nvPr/>
        </p:nvSpPr>
        <p:spPr>
          <a:xfrm>
            <a:off x="6923532" y="2815222"/>
            <a:ext cx="1384713" cy="578841"/>
          </a:xfrm>
          <a:prstGeom prst="parallelogra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Authorisation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0E5E60-C25E-409C-BFE7-14733606FB2C}"/>
              </a:ext>
            </a:extLst>
          </p:cNvPr>
          <p:cNvSpPr/>
          <p:nvPr/>
        </p:nvSpPr>
        <p:spPr>
          <a:xfrm>
            <a:off x="5363927" y="3923201"/>
            <a:ext cx="1166326" cy="6251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Outcomes reporting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DA28CA15-DAA3-4817-A18B-5D3C41776320}"/>
              </a:ext>
            </a:extLst>
          </p:cNvPr>
          <p:cNvSpPr/>
          <p:nvPr/>
        </p:nvSpPr>
        <p:spPr>
          <a:xfrm>
            <a:off x="6995888" y="4912642"/>
            <a:ext cx="1384713" cy="578841"/>
          </a:xfrm>
          <a:prstGeom prst="parallelogram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Review and planning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8F785A7-9C1C-40F0-BA36-7396E10A5250}"/>
              </a:ext>
            </a:extLst>
          </p:cNvPr>
          <p:cNvSpPr/>
          <p:nvPr/>
        </p:nvSpPr>
        <p:spPr>
          <a:xfrm>
            <a:off x="7164198" y="5735164"/>
            <a:ext cx="914400" cy="3775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8726E92-C805-428D-B730-720D1B25E147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285357" y="1491650"/>
            <a:ext cx="0" cy="342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43B455CC-5963-41C0-A71A-06A63DACE17F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5400000">
            <a:off x="8238267" y="1768131"/>
            <a:ext cx="424713" cy="16694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882D1D6-0EB3-46A6-89AF-747BF2DDC7CD}"/>
              </a:ext>
            </a:extLst>
          </p:cNvPr>
          <p:cNvCxnSpPr>
            <a:stCxn id="6" idx="4"/>
            <a:endCxn id="7" idx="0"/>
          </p:cNvCxnSpPr>
          <p:nvPr/>
        </p:nvCxnSpPr>
        <p:spPr>
          <a:xfrm rot="5400000">
            <a:off x="6516921" y="2824233"/>
            <a:ext cx="529138" cy="16687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26808646-E948-448C-9BA6-BA8321A465CE}"/>
              </a:ext>
            </a:extLst>
          </p:cNvPr>
          <p:cNvCxnSpPr>
            <a:stCxn id="7" idx="2"/>
            <a:endCxn id="8" idx="1"/>
          </p:cNvCxnSpPr>
          <p:nvPr/>
        </p:nvCxnSpPr>
        <p:spPr>
          <a:xfrm rot="16200000" flipH="1">
            <a:off x="6671700" y="3823742"/>
            <a:ext cx="364290" cy="18135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C285909-850B-4063-8446-8FEE1ABB8121}"/>
              </a:ext>
            </a:extLst>
          </p:cNvPr>
          <p:cNvCxnSpPr>
            <a:cxnSpLocks/>
            <a:stCxn id="8" idx="3"/>
            <a:endCxn id="9" idx="0"/>
          </p:cNvCxnSpPr>
          <p:nvPr/>
        </p:nvCxnSpPr>
        <p:spPr>
          <a:xfrm>
            <a:off x="7615889" y="5491483"/>
            <a:ext cx="5509" cy="243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41A86DFA-A188-46F5-AAB4-0C51F03C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The Connolly Foundation</a:t>
            </a:r>
          </a:p>
        </p:txBody>
      </p:sp>
      <p:sp>
        <p:nvSpPr>
          <p:cNvPr id="23" name="Content Placeholder 6">
            <a:extLst>
              <a:ext uri="{FF2B5EF4-FFF2-40B4-BE49-F238E27FC236}">
                <a16:creationId xmlns:a16="http://schemas.microsoft.com/office/drawing/2014/main" id="{89AAC197-6104-4601-AF40-901DFAB5C7EB}"/>
              </a:ext>
            </a:extLst>
          </p:cNvPr>
          <p:cNvSpPr txBox="1">
            <a:spLocks/>
          </p:cNvSpPr>
          <p:nvPr/>
        </p:nvSpPr>
        <p:spPr>
          <a:xfrm>
            <a:off x="8669114" y="935502"/>
            <a:ext cx="1166326" cy="56453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200" dirty="0"/>
              <a:t>Grant recorded in commitments table and included in cash flow projections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9B5799-7775-42BE-A4A3-74F86C9EF532}"/>
              </a:ext>
            </a:extLst>
          </p:cNvPr>
          <p:cNvCxnSpPr>
            <a:cxnSpLocks/>
          </p:cNvCxnSpPr>
          <p:nvPr/>
        </p:nvCxnSpPr>
        <p:spPr>
          <a:xfrm>
            <a:off x="9285357" y="616830"/>
            <a:ext cx="7913" cy="303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25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5713df-9b6e-4787-9596-7c53f12a052a">
      <Terms xmlns="http://schemas.microsoft.com/office/infopath/2007/PartnerControls"/>
    </lcf76f155ced4ddcb4097134ff3c332f>
    <TaxCatchAll xmlns="102fbcf3-795c-44c8-b07d-2cce7fc1dc9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14C86EBC2F44FBBC06834DE1281C8" ma:contentTypeVersion="13" ma:contentTypeDescription="Create a new document." ma:contentTypeScope="" ma:versionID="8063d7b2f66669ffd7802204838e4afe">
  <xsd:schema xmlns:xsd="http://www.w3.org/2001/XMLSchema" xmlns:xs="http://www.w3.org/2001/XMLSchema" xmlns:p="http://schemas.microsoft.com/office/2006/metadata/properties" xmlns:ns2="275713df-9b6e-4787-9596-7c53f12a052a" xmlns:ns3="102fbcf3-795c-44c8-b07d-2cce7fc1dc92" targetNamespace="http://schemas.microsoft.com/office/2006/metadata/properties" ma:root="true" ma:fieldsID="fde5a6aa1f6be1b3c6909b0b01189e53" ns2:_="" ns3:_="">
    <xsd:import namespace="275713df-9b6e-4787-9596-7c53f12a052a"/>
    <xsd:import namespace="102fbcf3-795c-44c8-b07d-2cce7fc1dc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5713df-9b6e-4787-9596-7c53f12a05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5b5170-00ae-4600-8136-5a24dbd26f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fbcf3-795c-44c8-b07d-2cce7fc1dc9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6b95677-6cf6-49da-b9de-e020ea138bc1}" ma:internalName="TaxCatchAll" ma:showField="CatchAllData" ma:web="102fbcf3-795c-44c8-b07d-2cce7fc1dc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4F3D44-8952-4C7B-A8C1-8B08717317AB}">
  <ds:schemaRefs>
    <ds:schemaRef ds:uri="http://schemas.microsoft.com/office/2006/metadata/properties"/>
    <ds:schemaRef ds:uri="http://schemas.microsoft.com/office/infopath/2007/PartnerControls"/>
    <ds:schemaRef ds:uri="275713df-9b6e-4787-9596-7c53f12a052a"/>
    <ds:schemaRef ds:uri="102fbcf3-795c-44c8-b07d-2cce7fc1dc92"/>
  </ds:schemaRefs>
</ds:datastoreItem>
</file>

<file path=customXml/itemProps2.xml><?xml version="1.0" encoding="utf-8"?>
<ds:datastoreItem xmlns:ds="http://schemas.openxmlformats.org/officeDocument/2006/customXml" ds:itemID="{66D7080B-0029-410D-9CDC-1FB8013B5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5713df-9b6e-4787-9596-7c53f12a052a"/>
    <ds:schemaRef ds:uri="102fbcf3-795c-44c8-b07d-2cce7fc1dc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549931-1EEE-42EC-8BE6-174E72DEFA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The Connolly Foundation</vt:lpstr>
      <vt:lpstr>Key</vt:lpstr>
      <vt:lpstr>Initial request from applicant</vt:lpstr>
      <vt:lpstr>Approval / Rejection</vt:lpstr>
      <vt:lpstr>Notification</vt:lpstr>
      <vt:lpstr>Payment and follow 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Connolly Foundation</dc:title>
  <dc:creator>David Oldham</dc:creator>
  <cp:lastModifiedBy>David Oldham</cp:lastModifiedBy>
  <cp:revision>14</cp:revision>
  <dcterms:created xsi:type="dcterms:W3CDTF">2021-08-04T09:08:52Z</dcterms:created>
  <dcterms:modified xsi:type="dcterms:W3CDTF">2025-12-18T15:19:09Z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0x0101009DF14C86EBC2F44FBBC06834DE1281C8</vt:lpwstr>
  </property>
  <property fmtid="{D5CDD505-2E9C-101B-9397-08002B2CF9AE}" pid="3" name="Order">
    <vt:r8>800</vt:r8>
  </property>
  <property fmtid="{D5CDD505-2E9C-101B-9397-08002B2CF9AE}" pid="4" name="MediaServiceImageTags">
    <vt:lpwstr/>
  </property>
</Properties>
</file>